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44" y="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C3556-F928-4126-A71D-769AC26F1D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ED4C00-6511-43DE-8CBF-4C5F61CC1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77E11-679E-444F-8782-56441D29B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CA882B-6F83-4A97-9783-CBD4941E9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746D1-C3ED-487D-856F-9508CAAB4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5854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94D40-6B7D-4F0F-BD5A-E015783A1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2A4A1B-036F-482F-B443-FF7BA8F4F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D352B-6ED0-4101-9A44-9D363D27B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0974F-858D-4A1F-AE3C-FD8D67C03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3AD92-4C83-42F5-BE30-4FE32AFCE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121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32E57A-69CA-486A-974A-45DC5AF742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4F5AF6-39C1-4957-A955-813C4DA663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C34BD-3162-47D1-B5C0-8DE31A43B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E74D1-96EB-4668-B0F4-BD7FEE2A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1F41B-742F-410A-9F5B-CDB7AD5E9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92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04DCF-9D39-4484-9D29-633A37DFB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2F2C0-BF66-4732-BB4D-9A1ED9DFC7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BC323-7C81-4C90-8C8F-1757C851D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88EC87-C023-46E1-8831-FE5F1E2B6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22FDF-AD70-4930-AD07-7B1E6784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238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7B28D-39BD-4A62-B652-E5FD922F4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658466-A85C-4A28-B141-FD3FCBC0A0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F752F1-981C-42D9-BF36-6D5642892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170EBF-9318-4363-9CB7-FCF89F925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FA707-0707-43CB-A297-14B1A2DD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14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792BF-6333-4498-9453-7A085F39C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996615-ADE2-4677-808E-844DFB1AD2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8B2A46-12E8-422E-B671-C2FE3009E6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490008-053C-4BA5-ABC2-93AE7C648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71F8B-74B8-4775-A10C-9FDE9E52A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52CB91-02A6-47DF-978A-787BCACA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0576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65A78-A284-4B07-9EAE-0108CCE74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41F4D8-E009-4471-9D79-8AD1EDC9F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C000A-6242-4774-ABDC-3652ACC8B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3E5A9C-E0C8-414A-9826-31D0ABA92D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094059-B615-4448-B904-B3C80C67C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629211-92FA-428A-B9AB-D164956F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80FDBA-2255-40F7-B4B4-575C1D6AB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E67CF-A8FB-4DE0-8F66-90DF00824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0756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52CEB-A5D8-4F72-92B9-65DACE0C6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3FEA55-22EF-46F0-9A4C-16411AFF8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5398F3-2A71-4C2A-A337-9230F8965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88FB5E-5EA6-40EC-B9F3-F3F73C2DE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62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AD6684-5648-450C-87B0-C9080D2DB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A4A41C-9F93-4C7A-B0C3-F46D447EF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A821CD-7DFF-4379-858D-53F2FB452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7519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0D05E-A126-41C3-BC99-06A9FC66A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B6BE4-FE64-46EC-9FA6-C5CBAC1F7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04E3E-EAD8-4989-8BE8-185D5F3E79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ACDC41-D647-49A6-8DF2-FDC91CCBA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C9C600-122D-4C0B-97C9-5FA113A7F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41FA87-8581-4A92-97B2-F4E0C2663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537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3AF75-5DDC-41E5-973C-4E4A08A47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2B5FF73-A8CE-46DA-9278-10783B71FA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ACE7D2-AC58-4179-BB25-BEEF7AB12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EDF4EB-41A3-40D9-8717-FD6D136AF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96E550-4613-433C-B4DF-5419501C1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1AAB03-E533-4A71-B6F5-96224B09D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725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9C2916-D4F0-4E80-B084-BA412D8C5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9661D-47FE-430D-90A7-346B43F6CC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C7F30-BD36-43BE-BBBE-C35DAAF306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ACB54-E11C-43FF-9331-5F7339340067}" type="datetimeFigureOut">
              <a:rPr lang="en-GB" smtClean="0"/>
              <a:t>16/03/2022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7BE66-E91F-473A-A31F-3092796049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BB38E-79D5-44CE-824A-58D76DD665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EAE1F-FAAF-4BD3-94A4-A63ADABFA1E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49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0E49-F119-4BBC-93C2-83DB1AE05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Palatino Linotype" panose="02040502050505030304" pitchFamily="18" charset="0"/>
              </a:rPr>
              <a:t>1. Fold your sheet in half.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8F1C1ADB-A105-44EC-BE34-644B3AE176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0200" y="1802170"/>
            <a:ext cx="8724900" cy="4913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91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C8C72-EE65-4670-961E-42586949E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Palatino Linotype" panose="02040502050505030304" pitchFamily="18" charset="0"/>
              </a:rPr>
              <a:t>2. Drape this over your shoulder. The back should reach your bottom.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62B5DE3-1FA4-4FE3-8163-A902A57630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36" t="32689" r="34732" b="10617"/>
          <a:stretch/>
        </p:blipFill>
        <p:spPr>
          <a:xfrm>
            <a:off x="1997970" y="2057400"/>
            <a:ext cx="8196060" cy="4574956"/>
          </a:xfrm>
        </p:spPr>
      </p:pic>
    </p:spTree>
    <p:extLst>
      <p:ext uri="{BB962C8B-B14F-4D97-AF65-F5344CB8AC3E}">
        <p14:creationId xmlns:p14="http://schemas.microsoft.com/office/powerpoint/2010/main" val="776014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DEE729-E650-43E1-883C-8EE871AA8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Palatino Linotype" panose="02040502050505030304" pitchFamily="18" charset="0"/>
              </a:rPr>
              <a:t>3. Wrap the front half across your chest, under your arm and around your back.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65BBDA7-69F1-44E2-8D5D-06EC31AC79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258" t="33346" r="34609" b="9960"/>
          <a:stretch/>
        </p:blipFill>
        <p:spPr>
          <a:xfrm>
            <a:off x="1877915" y="1933575"/>
            <a:ext cx="8436170" cy="4708985"/>
          </a:xfrm>
        </p:spPr>
      </p:pic>
    </p:spTree>
    <p:extLst>
      <p:ext uri="{BB962C8B-B14F-4D97-AF65-F5344CB8AC3E}">
        <p14:creationId xmlns:p14="http://schemas.microsoft.com/office/powerpoint/2010/main" val="2041016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4216B-7101-4849-96B2-CCA1A19AB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Palatino Linotype" panose="02040502050505030304" pitchFamily="18" charset="0"/>
              </a:rPr>
              <a:t>4. Tuck the wrapped end under the draped part.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A57DE4-AF25-4B11-8623-CBB79B3A06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29" t="31813" r="34732" b="12368"/>
          <a:stretch/>
        </p:blipFill>
        <p:spPr>
          <a:xfrm>
            <a:off x="1918634" y="2085976"/>
            <a:ext cx="8354732" cy="4631428"/>
          </a:xfrm>
        </p:spPr>
      </p:pic>
    </p:spTree>
    <p:extLst>
      <p:ext uri="{BB962C8B-B14F-4D97-AF65-F5344CB8AC3E}">
        <p14:creationId xmlns:p14="http://schemas.microsoft.com/office/powerpoint/2010/main" val="2093680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A99D9-1BF2-4E8B-B045-4F31978BE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latin typeface="Palatino Linotype" panose="02040502050505030304" pitchFamily="18" charset="0"/>
              </a:rPr>
              <a:t>5. Adjust</a:t>
            </a:r>
            <a:r>
              <a:rPr lang="en-GB" dirty="0">
                <a:latin typeface="Palatino Linotype" panose="02040502050505030304" pitchFamily="18" charset="0"/>
              </a:rPr>
              <a:t>, and you are done!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B60A383-F4A9-4863-A714-7DF1400971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737" t="36847" r="34978" b="7553"/>
          <a:stretch/>
        </p:blipFill>
        <p:spPr>
          <a:xfrm>
            <a:off x="1973570" y="1933575"/>
            <a:ext cx="8244860" cy="4664132"/>
          </a:xfrm>
        </p:spPr>
      </p:pic>
    </p:spTree>
    <p:extLst>
      <p:ext uri="{BB962C8B-B14F-4D97-AF65-F5344CB8AC3E}">
        <p14:creationId xmlns:p14="http://schemas.microsoft.com/office/powerpoint/2010/main" val="3683174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Palatino Linotype</vt:lpstr>
      <vt:lpstr>Office Theme</vt:lpstr>
      <vt:lpstr>1. Fold your sheet in half.</vt:lpstr>
      <vt:lpstr>2. Drape this over your shoulder. The back should reach your bottom.</vt:lpstr>
      <vt:lpstr>3. Wrap the front half across your chest, under your arm and around your back.</vt:lpstr>
      <vt:lpstr>4. Tuck the wrapped end under the draped part.</vt:lpstr>
      <vt:lpstr>5. Adjust, and you are done!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Fold your sheet in half.</dc:title>
  <dc:creator>Tahlia Greenhalgh</dc:creator>
  <cp:lastModifiedBy>Tahlia Greenhalgh</cp:lastModifiedBy>
  <cp:revision>1</cp:revision>
  <dcterms:created xsi:type="dcterms:W3CDTF">2022-03-16T10:28:50Z</dcterms:created>
  <dcterms:modified xsi:type="dcterms:W3CDTF">2022-03-16T10:38:14Z</dcterms:modified>
</cp:coreProperties>
</file>